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41" autoAdjust="0"/>
    <p:restoredTop sz="86380" autoAdjust="0"/>
  </p:normalViewPr>
  <p:slideViewPr>
    <p:cSldViewPr>
      <p:cViewPr>
        <p:scale>
          <a:sx n="66" d="100"/>
          <a:sy n="66" d="100"/>
        </p:scale>
        <p:origin x="-213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60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8D483-0CF1-486C-9704-660A00E43FE2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F76518-A424-4D92-ACB3-B76F80035A4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/>
            </a:r>
            <a:br>
              <a:rPr lang="ar-IQ" smtClean="0"/>
            </a:br>
            <a:r>
              <a:rPr lang="ar-IQ" smtClean="0"/>
              <a:t>محاضرات طرائق التدريس العملي</a:t>
            </a:r>
            <a:r>
              <a:rPr lang="en-US" smtClean="0"/>
              <a:t/>
            </a:r>
            <a:br>
              <a:rPr lang="en-US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أ.م.د علي جبار </a:t>
            </a:r>
            <a:r>
              <a:rPr lang="ar-IQ" dirty="0" err="1" smtClean="0">
                <a:solidFill>
                  <a:srgbClr val="FF0000"/>
                </a:solidFill>
              </a:rPr>
              <a:t>الاسدي</a:t>
            </a:r>
            <a:r>
              <a:rPr lang="ar-IQ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ar-IQ" dirty="0" smtClean="0">
                <a:solidFill>
                  <a:srgbClr val="FF0000"/>
                </a:solidFill>
              </a:rPr>
              <a:t>1439هــ                                                  2018 </a:t>
            </a:r>
            <a:r>
              <a:rPr lang="ar-IQ" dirty="0" err="1" smtClean="0"/>
              <a:t>م</a:t>
            </a:r>
            <a:endParaRPr lang="ar-IQ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285728"/>
            <a:ext cx="87154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228725"/>
            <a:ext cx="6362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chemeClr val="bg1"/>
                </a:solidFill>
              </a:rPr>
              <a:t> </a:t>
            </a:r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471613"/>
            <a:ext cx="61341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513" y="1376363"/>
            <a:ext cx="62769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0"/>
            <a:ext cx="89297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400175"/>
            <a:ext cx="6343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54993" y="285728"/>
            <a:ext cx="3546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- </a:t>
            </a:r>
            <a:r>
              <a:rPr lang="ar-IQ" b="1" dirty="0" err="1" smtClean="0">
                <a:solidFill>
                  <a:srgbClr val="FF0000"/>
                </a:solidFill>
              </a:rPr>
              <a:t>اوضاع</a:t>
            </a:r>
            <a:r>
              <a:rPr lang="ar-IQ" b="1" dirty="0" smtClean="0">
                <a:solidFill>
                  <a:srgbClr val="FF0000"/>
                </a:solidFill>
              </a:rPr>
              <a:t> مشتقة من الوقوف بتحريك الذراعين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595438"/>
            <a:ext cx="62103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504950"/>
            <a:ext cx="6324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285728"/>
            <a:ext cx="871540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/>
              <a:t>-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ar-SA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276350"/>
            <a:ext cx="6362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95450"/>
            <a:ext cx="6096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88000"/>
            </a:schemeClr>
          </a:solidFill>
        </p:spPr>
        <p:txBody>
          <a:bodyPr wrap="square" rtlCol="1">
            <a:spAutoFit/>
          </a:bodyPr>
          <a:lstStyle/>
          <a:p>
            <a:r>
              <a:rPr lang="ar-IQ" b="1" dirty="0" smtClean="0"/>
              <a:t> </a:t>
            </a:r>
            <a:endParaRPr lang="ar-SA" sz="239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1647825"/>
            <a:ext cx="6210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"/>
            <a:ext cx="914400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IQ" sz="1600" dirty="0" smtClean="0"/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2000" b="1" dirty="0" smtClean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r>
              <a:rPr lang="ar-IQ" sz="1600" b="1" dirty="0" smtClean="0"/>
              <a:t> </a:t>
            </a:r>
            <a:endParaRPr lang="en-US" sz="1600" dirty="0" smtClean="0"/>
          </a:p>
          <a:p>
            <a:endParaRPr lang="ar-SA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514475"/>
            <a:ext cx="6362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1524000"/>
            <a:ext cx="6200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347788"/>
            <a:ext cx="6438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أثير استخدام التمرينات على اليابسة في بعض المتغيرات الوظيفية والبيوكيميائية والبدنية وانجاز 50 متر سباحة حر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تأثير استخدام التمرينات على اليابسة في بعض المتغيرات الوظيفية والبيوكيميائية والبدنية وانجاز 50 متر سباحة حرة</Template>
  <TotalTime>344</TotalTime>
  <Words>18</Words>
  <Application>Microsoft Office PowerPoint</Application>
  <PresentationFormat>عرض على الشاشة (3:4)‏</PresentationFormat>
  <Paragraphs>14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تأثير استخدام التمرينات على اليابسة في بعض المتغيرات الوظيفية والبيوكيميائية والبدنية وانجاز 50 متر سباحة حرة</vt:lpstr>
      <vt:lpstr>    محاضرات طرائق التدريس العملي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طرائق التدريس العملي</dc:title>
  <dc:creator>DR.Ahmed Saker 2o1O</dc:creator>
  <cp:lastModifiedBy>DR.Ahmed Saker 2o1O</cp:lastModifiedBy>
  <cp:revision>62</cp:revision>
  <dcterms:created xsi:type="dcterms:W3CDTF">2018-12-10T11:17:48Z</dcterms:created>
  <dcterms:modified xsi:type="dcterms:W3CDTF">2018-12-12T11:31:03Z</dcterms:modified>
</cp:coreProperties>
</file>